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CC"/>
    <a:srgbClr val="8EB4DA"/>
    <a:srgbClr val="698FB0"/>
    <a:srgbClr val="59A6CC"/>
    <a:srgbClr val="7E9ECC"/>
    <a:srgbClr val="477CE7"/>
    <a:srgbClr val="4B90E3"/>
    <a:srgbClr val="588BD6"/>
    <a:srgbClr val="599A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633582-82D4-4CF9-AA58-B1E4CCBD2073}" v="14" dt="2025-08-07T13:46:03.8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34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490DC-1193-4198-B770-30BA3FB0107D}" type="datetimeFigureOut">
              <a:rPr lang="de-CH" smtClean="0"/>
              <a:t>22.08.2025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8C8429-3226-4F5A-A1E7-F6B1C59D2A9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6226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527294"/>
            <a:ext cx="9144000" cy="769441"/>
          </a:xfrm>
        </p:spPr>
        <p:txBody>
          <a:bodyPr>
            <a:no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None/>
              <a:defRPr lang="de-DE" sz="4400" kern="1200" dirty="0">
                <a:solidFill>
                  <a:srgbClr val="6699CC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Anlassbezeichnung</a:t>
            </a:r>
          </a:p>
        </p:txBody>
      </p:sp>
      <p:sp>
        <p:nvSpPr>
          <p:cNvPr id="7" name="Textfeld 6"/>
          <p:cNvSpPr txBox="1"/>
          <p:nvPr userDrawn="1"/>
        </p:nvSpPr>
        <p:spPr>
          <a:xfrm rot="5400000">
            <a:off x="-3244516" y="3244517"/>
            <a:ext cx="6857998" cy="368968"/>
          </a:xfrm>
          <a:prstGeom prst="rect">
            <a:avLst/>
          </a:prstGeom>
          <a:gradFill flip="none" rotWithShape="1">
            <a:gsLst>
              <a:gs pos="67000">
                <a:srgbClr val="8EB4DA"/>
              </a:gs>
              <a:gs pos="98315">
                <a:srgbClr val="6699CC"/>
              </a:gs>
              <a:gs pos="300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endParaRPr lang="de-CH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51" y="81049"/>
            <a:ext cx="2096349" cy="960263"/>
          </a:xfrm>
          <a:prstGeom prst="rect">
            <a:avLst/>
          </a:prstGeom>
        </p:spPr>
      </p:pic>
      <p:sp>
        <p:nvSpPr>
          <p:cNvPr id="6" name="Textplatzhalt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5945595"/>
            <a:ext cx="9144000" cy="430153"/>
          </a:xfrm>
        </p:spPr>
        <p:txBody>
          <a:bodyPr>
            <a:noAutofit/>
          </a:bodyPr>
          <a:lstStyle>
            <a:lvl1pPr marL="0" indent="0" algn="ctr">
              <a:buNone/>
              <a:defRPr sz="2000" baseline="0">
                <a:latin typeface="+mj-lt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CH" dirty="0"/>
              <a:t>Ort, Datum</a:t>
            </a:r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FBED0857-9AB6-C011-2818-267B9AFDE7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4000" y="1329484"/>
            <a:ext cx="9144000" cy="909638"/>
          </a:xfrm>
        </p:spPr>
        <p:txBody>
          <a:bodyPr>
            <a:normAutofit/>
          </a:bodyPr>
          <a:lstStyle>
            <a:lvl1pPr algn="ctr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Titel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15904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7996" y="1825200"/>
            <a:ext cx="10921999" cy="4351338"/>
          </a:xfrm>
        </p:spPr>
        <p:txBody>
          <a:bodyPr/>
          <a:lstStyle>
            <a:lvl1pPr>
              <a:defRPr sz="2600" baseline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60800" indent="-228600">
              <a:buFont typeface="Wingdings" panose="05000000000000000000" pitchFamily="2" charset="2"/>
              <a:buChar char="§"/>
              <a:defRPr baseline="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691200" indent="-228600">
              <a:buFont typeface="Wingdings" panose="05000000000000000000" pitchFamily="2" charset="2"/>
              <a:buChar char="§"/>
              <a:defRPr sz="2200" baseline="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921600" indent="-230400">
              <a:buFont typeface="Wingdings" panose="05000000000000000000" pitchFamily="2" charset="2"/>
              <a:buChar char="§"/>
              <a:defRPr sz="2000" baseline="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1152000" indent="-230400">
              <a:buFont typeface="Wingdings" panose="05000000000000000000" pitchFamily="2" charset="2"/>
              <a:buChar char="§"/>
              <a:defRPr baseline="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F5D8DC-06E5-C860-F5D2-0B6167F49B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7996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6699CC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7F61768-11A7-4571-80E0-DC4960684B3E}" type="datetime1">
              <a:rPr lang="de-CH" smtClean="0"/>
              <a:t>22.08.2025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EFD960-2951-2480-1574-B8792E0BE5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11595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6699CC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2F7C94-0CD1-4392-83FB-476A89C17E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86795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6699CC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8C5CDAA-DCAC-4AAE-BC33-5888845060E9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Titelplatzhalter 1">
            <a:extLst>
              <a:ext uri="{FF2B5EF4-FFF2-40B4-BE49-F238E27FC236}">
                <a16:creationId xmlns:a16="http://schemas.microsoft.com/office/drawing/2014/main" id="{59AD9D29-5DB2-6016-D297-D41F4F2CC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600" y="781050"/>
            <a:ext cx="10922400" cy="909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92567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07600" y="1825200"/>
            <a:ext cx="5207000" cy="4351338"/>
          </a:xfrm>
        </p:spPr>
        <p:txBody>
          <a:bodyPr/>
          <a:lstStyle>
            <a:lvl1pPr>
              <a:defRPr sz="26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22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248400" y="1825200"/>
            <a:ext cx="5181600" cy="4351338"/>
          </a:xfrm>
        </p:spPr>
        <p:txBody>
          <a:bodyPr/>
          <a:lstStyle>
            <a:lvl1pPr>
              <a:defRPr sz="26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22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A16EFF0C-1713-0D84-AA01-7016FCB0BF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7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6699CC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9854B6E3-05DF-4CF2-B61D-1735F30EA3B8}" type="datetime1">
              <a:rPr lang="de-CH" smtClean="0"/>
              <a:t>22.08.2025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94005A-2DDD-EAC6-D498-4E6AC38A84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114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6699CC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de-CH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99CEDE5-3C36-6DF0-9264-58A9B3252E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6699CC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8C5CDAA-DCAC-4AAE-BC33-5888845060E9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Titelplatzhalter 1">
            <a:extLst>
              <a:ext uri="{FF2B5EF4-FFF2-40B4-BE49-F238E27FC236}">
                <a16:creationId xmlns:a16="http://schemas.microsoft.com/office/drawing/2014/main" id="{C5BD329A-69B5-F9D1-AF3D-FCBEB15B4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600" y="781050"/>
            <a:ext cx="10922400" cy="909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90335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7996" y="1857375"/>
            <a:ext cx="5317067" cy="647700"/>
          </a:xfrm>
        </p:spPr>
        <p:txBody>
          <a:bodyPr anchor="b">
            <a:normAutofit/>
          </a:bodyPr>
          <a:lstStyle>
            <a:lvl1pPr marL="0" indent="0">
              <a:buNone/>
              <a:defRPr sz="26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7996" y="2505075"/>
            <a:ext cx="5317066" cy="3700992"/>
          </a:xfr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22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087534" y="1860021"/>
            <a:ext cx="5342466" cy="647700"/>
          </a:xfrm>
        </p:spPr>
        <p:txBody>
          <a:bodyPr anchor="b">
            <a:normAutofit/>
          </a:bodyPr>
          <a:lstStyle>
            <a:lvl1pPr marL="0" indent="0">
              <a:buNone/>
              <a:defRPr sz="26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087534" y="2505075"/>
            <a:ext cx="5342466" cy="3684588"/>
          </a:xfrm>
        </p:spPr>
        <p:txBody>
          <a:bodyPr/>
          <a:lstStyle>
            <a:lvl1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22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3D36D6A6-C9AA-1028-8F74-D25D24FD90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07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6699CC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0E5B4E8D-AA4C-4232-92AA-F7D85E0455C6}" type="datetime1">
              <a:rPr lang="de-CH" smtClean="0"/>
              <a:t>22.08.2025</a:t>
            </a:fld>
            <a:endParaRPr lang="de-CH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7696B6AC-4E6C-3F47-04F7-3CCBA6FAA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114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6699CC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de-CH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588FE13F-9245-A4EC-EE2A-7677F103C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6699CC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8C5CDAA-DCAC-4AAE-BC33-5888845060E9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platzhalter 1">
            <a:extLst>
              <a:ext uri="{FF2B5EF4-FFF2-40B4-BE49-F238E27FC236}">
                <a16:creationId xmlns:a16="http://schemas.microsoft.com/office/drawing/2014/main" id="{078108AA-78DC-84DC-0548-97A459652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600" y="781050"/>
            <a:ext cx="10922400" cy="909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6378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39615084-50D6-4EA5-D87B-F66F45EC02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7600" y="6357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6699CC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D3AACE8B-9180-4331-A513-BD77AEF50D23}" type="datetime1">
              <a:rPr lang="de-CH" smtClean="0"/>
              <a:t>22.08.2025</a:t>
            </a:fld>
            <a:endParaRPr lang="de-CH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6E6C424-5292-D520-1044-9A8B96D550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114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6699CC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de-CH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65C1D891-AABF-B8EF-C117-C41F41D6E4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86800" y="6357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6699CC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8C5CDAA-DCAC-4AAE-BC33-5888845060E9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itelplatzhalter 1">
            <a:extLst>
              <a:ext uri="{FF2B5EF4-FFF2-40B4-BE49-F238E27FC236}">
                <a16:creationId xmlns:a16="http://schemas.microsoft.com/office/drawing/2014/main" id="{EDBA4CBC-7C46-C79B-F34D-A270C3DF6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600" y="781050"/>
            <a:ext cx="10922400" cy="909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32671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C5AB33F-C116-7000-CE07-1AE19E9D7A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7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6699CC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CD6164A8-CE93-4DC8-8930-7BD9680B55C8}" type="datetime1">
              <a:rPr lang="de-CH" smtClean="0"/>
              <a:t>22.08.2025</a:t>
            </a:fld>
            <a:endParaRPr lang="de-CH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8ED2BB8-1716-DC83-0F7E-F34D619936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114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6699CC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de-CH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86DE711B-6FED-49DA-86FC-BC8F81B154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6699CC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8C5CDAA-DCAC-4AAE-BC33-5888845060E9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87260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AD2EA-A426-48B1-8DA7-0AF2A5178210}" type="datetime1">
              <a:rPr lang="de-CH" smtClean="0"/>
              <a:t>22.08.2025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5CDAA-DCAC-4AAE-BC33-5888845060E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94984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07600" y="781050"/>
            <a:ext cx="10922400" cy="909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07600" y="1825625"/>
            <a:ext cx="10922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07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6699CC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05B6C1E9-8379-4503-8123-1DA875343930}" type="datetime1">
              <a:rPr lang="de-CH" smtClean="0"/>
              <a:t>22.08.2025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9114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6699CC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6699CC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88C5CDAA-DCAC-4AAE-BC33-5888845060E9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51150DF-970B-1E57-ED3A-5532655EC53C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17" y="72000"/>
            <a:ext cx="1317416" cy="603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866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8" r:id="rId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6699CC"/>
        </a:buClr>
        <a:buFont typeface="Symbol" panose="05050102010706020507" pitchFamily="18" charset="2"/>
        <a:buChar char="-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460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699CC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691200" indent="-230400" algn="l" defTabSz="914400" rtl="0" eaLnBrk="1" latinLnBrk="0" hangingPunct="1">
        <a:lnSpc>
          <a:spcPct val="90000"/>
        </a:lnSpc>
        <a:spcBef>
          <a:spcPts val="500"/>
        </a:spcBef>
        <a:buClr>
          <a:srgbClr val="6699CC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9216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699CC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1152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699CC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F85A0B22-0AEA-0D36-962A-4E0AD7B6E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996" y="1825199"/>
            <a:ext cx="11597318" cy="471821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de-CH" sz="2200" b="1" dirty="0"/>
              <a:t>Detailhandel</a:t>
            </a:r>
          </a:p>
          <a:p>
            <a:pPr marL="0" indent="0">
              <a:buNone/>
              <a:tabLst>
                <a:tab pos="1795463" algn="l"/>
                <a:tab pos="5562600" algn="l"/>
                <a:tab pos="7172325" algn="l"/>
                <a:tab pos="9151938" algn="l"/>
                <a:tab pos="10855325" algn="r"/>
              </a:tabLst>
            </a:pPr>
            <a:r>
              <a:rPr lang="de-CH" sz="2200" dirty="0"/>
              <a:t>Lernateliers	Berufskunde 	Montag	14.55-16.30	Zimmer	E09</a:t>
            </a:r>
          </a:p>
          <a:p>
            <a:pPr marL="0" indent="0">
              <a:buNone/>
              <a:tabLst>
                <a:tab pos="1795463" algn="l"/>
                <a:tab pos="5562600" algn="l"/>
                <a:tab pos="7172325" algn="l"/>
                <a:tab pos="9151938" algn="l"/>
                <a:tab pos="10855325" algn="r"/>
              </a:tabLst>
            </a:pPr>
            <a:r>
              <a:rPr lang="de-CH" sz="2200" dirty="0"/>
              <a:t>Lernateliers 	WG / ABU 	Montag	14.55-16.30	Zimmer	E11</a:t>
            </a:r>
          </a:p>
          <a:p>
            <a:pPr marL="0" indent="0">
              <a:buNone/>
              <a:tabLst>
                <a:tab pos="1795463" algn="l"/>
                <a:tab pos="5562600" algn="l"/>
                <a:tab pos="7172325" algn="l"/>
                <a:tab pos="9151938" algn="l"/>
                <a:tab pos="10855325" algn="r"/>
              </a:tabLst>
            </a:pPr>
            <a:r>
              <a:rPr lang="de-CH" sz="2200" dirty="0"/>
              <a:t>Lernateliers 	Deutsch 	Montag	16.35-18.15	Zimmer	O21</a:t>
            </a:r>
          </a:p>
          <a:p>
            <a:pPr marL="0" indent="0">
              <a:buNone/>
              <a:tabLst>
                <a:tab pos="1795463" algn="l"/>
                <a:tab pos="5562600" algn="l"/>
                <a:tab pos="7172325" algn="l"/>
                <a:tab pos="9151938" algn="l"/>
                <a:tab pos="10855325" algn="r"/>
              </a:tabLst>
            </a:pPr>
            <a:r>
              <a:rPr lang="de-CH" sz="2200" dirty="0"/>
              <a:t>Lernateliers 	Englisch	Montag	16.35-18.15	Zimmer	O19</a:t>
            </a:r>
          </a:p>
          <a:p>
            <a:pPr marL="0" indent="0">
              <a:buNone/>
              <a:tabLst>
                <a:tab pos="1795463" algn="l"/>
                <a:tab pos="5562600" algn="l"/>
                <a:tab pos="7172325" algn="l"/>
                <a:tab pos="9151938" algn="l"/>
                <a:tab pos="10855325" algn="r"/>
              </a:tabLst>
            </a:pPr>
            <a:r>
              <a:rPr lang="de-CH" sz="2200" dirty="0"/>
              <a:t>Lernateliers 	Französisch	Montag	16.35-18.15	Zimmer	E11</a:t>
            </a:r>
          </a:p>
          <a:p>
            <a:pPr marL="0" indent="0">
              <a:buNone/>
              <a:tabLst>
                <a:tab pos="1795463" algn="l"/>
                <a:tab pos="5562600" algn="l"/>
                <a:tab pos="7172325" algn="l"/>
                <a:tab pos="9151938" algn="l"/>
                <a:tab pos="10855325" algn="r"/>
              </a:tabLst>
            </a:pPr>
            <a:endParaRPr lang="de-CH" sz="2200" dirty="0"/>
          </a:p>
          <a:p>
            <a:pPr marL="0" indent="0">
              <a:buNone/>
              <a:tabLst>
                <a:tab pos="1795463" algn="l"/>
                <a:tab pos="5562600" algn="l"/>
                <a:tab pos="7172325" algn="l"/>
                <a:tab pos="9151938" algn="l"/>
                <a:tab pos="10855325" algn="r"/>
              </a:tabLst>
            </a:pPr>
            <a:r>
              <a:rPr lang="de-CH" sz="2200" b="1" dirty="0"/>
              <a:t>Kaufleute</a:t>
            </a:r>
          </a:p>
          <a:p>
            <a:pPr marL="0" indent="0">
              <a:buNone/>
              <a:tabLst>
                <a:tab pos="1795463" algn="l"/>
                <a:tab pos="5562600" algn="l"/>
                <a:tab pos="7172325" algn="l"/>
                <a:tab pos="9151938" algn="l"/>
                <a:tab pos="10855325" algn="r"/>
              </a:tabLst>
            </a:pPr>
            <a:r>
              <a:rPr lang="de-CH" sz="2200" dirty="0"/>
              <a:t>Lernateliers 	Deutsch 	Samstag	08.25-10.15	Zimmer	O21</a:t>
            </a:r>
          </a:p>
          <a:p>
            <a:pPr marL="0" indent="0">
              <a:buNone/>
              <a:tabLst>
                <a:tab pos="1795463" algn="l"/>
                <a:tab pos="5562600" algn="l"/>
                <a:tab pos="7172325" algn="l"/>
                <a:tab pos="9151938" algn="l"/>
                <a:tab pos="10855325" algn="r"/>
              </a:tabLst>
            </a:pPr>
            <a:r>
              <a:rPr lang="de-CH" sz="2200" dirty="0"/>
              <a:t>Lernateliers 	Französisch	Samstag	10.20-11.55	Zimmer	O23</a:t>
            </a:r>
          </a:p>
          <a:p>
            <a:pPr marL="0" indent="0">
              <a:buNone/>
              <a:tabLst>
                <a:tab pos="1795463" algn="l"/>
                <a:tab pos="5562600" algn="l"/>
                <a:tab pos="7172325" algn="l"/>
                <a:tab pos="9151938" algn="l"/>
                <a:tab pos="10855325" algn="r"/>
              </a:tabLst>
            </a:pPr>
            <a:r>
              <a:rPr lang="de-CH" sz="2200" dirty="0"/>
              <a:t>Lernateliers 	HKB </a:t>
            </a:r>
            <a:r>
              <a:rPr lang="de-CH" sz="2200" dirty="0" err="1"/>
              <a:t>E_Technologie</a:t>
            </a:r>
            <a:r>
              <a:rPr lang="de-CH" sz="2200" dirty="0"/>
              <a:t>	Samstag	Intensivkurs	Infobrett Schule</a:t>
            </a:r>
          </a:p>
          <a:p>
            <a:pPr marL="0" indent="0">
              <a:buNone/>
              <a:tabLst>
                <a:tab pos="1795463" algn="l"/>
                <a:tab pos="5562600" algn="l"/>
                <a:tab pos="7172325" algn="l"/>
                <a:tab pos="9151938" algn="l"/>
                <a:tab pos="10855325" algn="r"/>
              </a:tabLst>
            </a:pPr>
            <a:endParaRPr lang="de-CH" sz="2200" dirty="0"/>
          </a:p>
          <a:p>
            <a:pPr marL="0" indent="0">
              <a:buNone/>
              <a:tabLst>
                <a:tab pos="1795463" algn="l"/>
                <a:tab pos="5562600" algn="l"/>
                <a:tab pos="7172325" algn="l"/>
                <a:tab pos="9151938" algn="l"/>
                <a:tab pos="10855325" algn="r"/>
              </a:tabLst>
            </a:pPr>
            <a:r>
              <a:rPr lang="de-CH" sz="2200" b="1" dirty="0"/>
              <a:t>Freikurse</a:t>
            </a:r>
          </a:p>
          <a:p>
            <a:pPr marL="0" indent="0">
              <a:buNone/>
              <a:tabLst>
                <a:tab pos="1795463" algn="l"/>
                <a:tab pos="5562600" algn="l"/>
                <a:tab pos="7172325" algn="l"/>
                <a:tab pos="9151938" algn="l"/>
                <a:tab pos="10855325" algn="r"/>
              </a:tabLst>
            </a:pPr>
            <a:r>
              <a:rPr lang="de-CH" sz="2200" dirty="0" err="1"/>
              <a:t>Freikurs</a:t>
            </a:r>
            <a:r>
              <a:rPr lang="de-CH" sz="2200" dirty="0"/>
              <a:t> Math.	Mathematik	Montag	18.20-19.55	Zimmer 	O20</a:t>
            </a:r>
          </a:p>
          <a:p>
            <a:pPr marL="0" indent="0">
              <a:buNone/>
              <a:tabLst>
                <a:tab pos="1795463" algn="l"/>
                <a:tab pos="5562600" algn="l"/>
                <a:tab pos="7172325" algn="l"/>
                <a:tab pos="9151938" algn="l"/>
                <a:tab pos="10855325" algn="r"/>
              </a:tabLst>
            </a:pPr>
            <a:r>
              <a:rPr lang="de-CH" sz="2200" dirty="0" err="1"/>
              <a:t>Freikurs</a:t>
            </a:r>
            <a:r>
              <a:rPr lang="de-CH" sz="2200" dirty="0"/>
              <a:t> DFP	Französisch	Mittwoch	17.30-19.05	Zimmer	O20</a:t>
            </a:r>
          </a:p>
          <a:p>
            <a:pPr marL="0" indent="0">
              <a:buNone/>
              <a:tabLst>
                <a:tab pos="1795463" algn="l"/>
                <a:tab pos="5562600" algn="l"/>
                <a:tab pos="7172325" algn="l"/>
                <a:tab pos="9151938" algn="l"/>
                <a:tab pos="10855325" algn="r"/>
              </a:tabLst>
            </a:pPr>
            <a:r>
              <a:rPr lang="de-CH" sz="2200" dirty="0" err="1"/>
              <a:t>Freikurs</a:t>
            </a:r>
            <a:r>
              <a:rPr lang="de-CH" sz="2200" dirty="0"/>
              <a:t> FCE/CAE	Englisch 	Donnerstag	17.30-19.05	Zimmer	O23</a:t>
            </a:r>
          </a:p>
          <a:p>
            <a:pPr marL="0" indent="0">
              <a:buNone/>
              <a:tabLst>
                <a:tab pos="1795463" algn="l"/>
                <a:tab pos="5562600" algn="l"/>
                <a:tab pos="7172325" algn="l"/>
                <a:tab pos="9151938" algn="l"/>
                <a:tab pos="10855325" algn="r"/>
              </a:tabLst>
            </a:pPr>
            <a:endParaRPr lang="de-CH" sz="2200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9C18DC8B-174E-15FE-9970-2D75194DB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CH" dirty="0">
                <a:solidFill>
                  <a:schemeClr val="accent1"/>
                </a:solidFill>
              </a:rPr>
              <a:t>Angebot Lernateliers </a:t>
            </a:r>
            <a:br>
              <a:rPr lang="de-CH" dirty="0">
                <a:solidFill>
                  <a:schemeClr val="accent1"/>
                </a:solidFill>
              </a:rPr>
            </a:br>
            <a:r>
              <a:rPr lang="de-CH" dirty="0">
                <a:solidFill>
                  <a:schemeClr val="accent1"/>
                </a:solidFill>
              </a:rPr>
              <a:t>Abteilung Wirtschaft - </a:t>
            </a:r>
            <a:r>
              <a:rPr lang="de-CH">
                <a:solidFill>
                  <a:schemeClr val="accent1"/>
                </a:solidFill>
              </a:rPr>
              <a:t>Standort Burgdorf</a:t>
            </a:r>
            <a:endParaRPr lang="de-CH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079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fsl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699CC"/>
      </a:accent1>
      <a:accent2>
        <a:srgbClr val="DEEBF6"/>
      </a:accent2>
      <a:accent3>
        <a:srgbClr val="BDD7EE"/>
      </a:accent3>
      <a:accent4>
        <a:srgbClr val="59A6CC"/>
      </a:accent4>
      <a:accent5>
        <a:srgbClr val="1E4E79"/>
      </a:accent5>
      <a:accent6>
        <a:srgbClr val="1F3864"/>
      </a:accent6>
      <a:hlink>
        <a:srgbClr val="5B9BD5"/>
      </a:hlink>
      <a:folHlink>
        <a:srgbClr val="6699CC"/>
      </a:folHlink>
    </a:clrScheme>
    <a:fontScheme name="bfsl_Schriftarten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_Vorlage.potx" id="{E4253914-BFD4-45B2-86AE-8806592BF5C7}" vid="{506FA567-7605-436A-A685-A57E76A0798C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Präsentation_Vorlage</Template>
  <TotalTime>0</TotalTime>
  <Words>142</Words>
  <Application>Microsoft Office PowerPoint</Application>
  <PresentationFormat>Breitbild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Segoe UI</vt:lpstr>
      <vt:lpstr>Symbol</vt:lpstr>
      <vt:lpstr>Wingdings</vt:lpstr>
      <vt:lpstr>Office</vt:lpstr>
      <vt:lpstr>Angebot Lernateliers  Abteilung Wirtschaft - Standort Burgdorf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Angebot Lernateliers Abteilung KG - Langenthal</dc:title>
  <dc:creator>Moser Denis, bfsl</dc:creator>
  <cp:keywords>bfsl_Vorlage_PP</cp:keywords>
  <cp:lastModifiedBy>Fankhauser Simone, bfsl</cp:lastModifiedBy>
  <cp:revision>2</cp:revision>
  <dcterms:created xsi:type="dcterms:W3CDTF">2024-11-13T08:44:05Z</dcterms:created>
  <dcterms:modified xsi:type="dcterms:W3CDTF">2025-08-22T09:49:01Z</dcterms:modified>
  <cp:category>bfsl_Vorlage</cp:category>
</cp:coreProperties>
</file>